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/>
    <p:restoredTop sz="96208"/>
  </p:normalViewPr>
  <p:slideViewPr>
    <p:cSldViewPr snapToGrid="0" snapToObjects="1">
      <p:cViewPr varScale="1">
        <p:scale>
          <a:sx n="86" d="100"/>
          <a:sy n="86" d="100"/>
        </p:scale>
        <p:origin x="2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2082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1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0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3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8313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2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1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0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666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702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751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fif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planta, palma, árbol, verde&#10;&#10;Descripción generada automáticamente">
            <a:extLst>
              <a:ext uri="{FF2B5EF4-FFF2-40B4-BE49-F238E27FC236}">
                <a16:creationId xmlns:a16="http://schemas.microsoft.com/office/drawing/2014/main" id="{299C90F2-D62D-0C40-A5B1-32C7836D1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1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C2A3DD-2167-8D4F-9DF4-E85F6A813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s-ES" b="1" dirty="0" err="1"/>
              <a:t>Savages</a:t>
            </a:r>
            <a:r>
              <a:rPr lang="es-ES" b="1" dirty="0"/>
              <a:t> </a:t>
            </a:r>
            <a:br>
              <a:rPr lang="es-ES" b="1" dirty="0"/>
            </a:br>
            <a:r>
              <a:rPr lang="es-ES" b="1" dirty="0"/>
              <a:t>Proyecto equipo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060881-BC16-BA45-A964-4A0D24064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sz="4000" dirty="0"/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0119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3836BA-8312-47FC-911E-121C1A5D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078956"/>
            <a:ext cx="10229850" cy="1804988"/>
          </a:xfrm>
        </p:spPr>
        <p:txBody>
          <a:bodyPr>
            <a:noAutofit/>
          </a:bodyPr>
          <a:lstStyle/>
          <a:p>
            <a:pPr algn="ctr"/>
            <a:r>
              <a:rPr lang="es-ES" sz="6600" b="1" dirty="0">
                <a:solidFill>
                  <a:srgbClr val="FFFFFF">
                    <a:alpha val="6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Disfruta del camino</a:t>
            </a:r>
          </a:p>
        </p:txBody>
      </p:sp>
    </p:spTree>
    <p:extLst>
      <p:ext uri="{BB962C8B-B14F-4D97-AF65-F5344CB8AC3E}">
        <p14:creationId xmlns:p14="http://schemas.microsoft.com/office/powerpoint/2010/main" val="139959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D9386-AEE9-BE4D-AEBC-BE56515C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Savages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¿quiénes somos…?</a:t>
            </a:r>
          </a:p>
        </p:txBody>
      </p:sp>
      <p:pic>
        <p:nvPicPr>
          <p:cNvPr id="5" name="Marcador de contenido 4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CBC2CC9C-4B99-844B-B896-27776D13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49" b="13851"/>
          <a:stretch/>
        </p:blipFill>
        <p:spPr>
          <a:xfrm>
            <a:off x="1087883" y="2501766"/>
            <a:ext cx="1980000" cy="1980000"/>
          </a:xfrm>
          <a:ln w="38100">
            <a:solidFill>
              <a:schemeClr val="tx2"/>
            </a:solidFill>
          </a:ln>
        </p:spPr>
      </p:pic>
      <p:pic>
        <p:nvPicPr>
          <p:cNvPr id="7" name="Imagen 6" descr="Mujer sonriendo con una playera de color rojo&#10;&#10;Descripción generada automáticamente">
            <a:extLst>
              <a:ext uri="{FF2B5EF4-FFF2-40B4-BE49-F238E27FC236}">
                <a16:creationId xmlns:a16="http://schemas.microsoft.com/office/drawing/2014/main" id="{F306747D-2D3B-5F48-8315-A0DDF99BC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57" b="3252"/>
          <a:stretch/>
        </p:blipFill>
        <p:spPr>
          <a:xfrm>
            <a:off x="3293108" y="2501766"/>
            <a:ext cx="1901617" cy="19800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9" name="Imagen 8" descr="Imagen en blanco y negro de una persona sonriendo&#10;&#10;Descripción generada automáticamente">
            <a:extLst>
              <a:ext uri="{FF2B5EF4-FFF2-40B4-BE49-F238E27FC236}">
                <a16:creationId xmlns:a16="http://schemas.microsoft.com/office/drawing/2014/main" id="{B11EBDA9-CCDC-C048-87F2-A1A41E9B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950" y="2501767"/>
            <a:ext cx="1980000" cy="19800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11" name="Imagen 10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E536502C-411C-144C-A87C-04D28C44D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9"/>
          <a:stretch/>
        </p:blipFill>
        <p:spPr>
          <a:xfrm>
            <a:off x="7625175" y="2501766"/>
            <a:ext cx="1980000" cy="19800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13" name="Imagen 12" descr="Mujer posando para una foto&#10;&#10;Descripción generada automáticamente">
            <a:extLst>
              <a:ext uri="{FF2B5EF4-FFF2-40B4-BE49-F238E27FC236}">
                <a16:creationId xmlns:a16="http://schemas.microsoft.com/office/drawing/2014/main" id="{05413798-F38F-5748-B711-F0995E1B1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00" b="25833"/>
          <a:stretch/>
        </p:blipFill>
        <p:spPr>
          <a:xfrm>
            <a:off x="9830400" y="2501767"/>
            <a:ext cx="1980000" cy="19800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ECBEB19-D6A4-460D-8F0C-07E726747E3C}"/>
              </a:ext>
            </a:extLst>
          </p:cNvPr>
          <p:cNvSpPr txBox="1"/>
          <p:nvPr/>
        </p:nvSpPr>
        <p:spPr>
          <a:xfrm>
            <a:off x="1087883" y="4695824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Bárbara B. Sacristán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90B0FD7-2776-4A27-9C33-3D921E66ACCD}"/>
              </a:ext>
            </a:extLst>
          </p:cNvPr>
          <p:cNvSpPr txBox="1"/>
          <p:nvPr/>
        </p:nvSpPr>
        <p:spPr>
          <a:xfrm>
            <a:off x="3214725" y="4695825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Elena </a:t>
            </a:r>
          </a:p>
          <a:p>
            <a:pPr algn="ctr"/>
            <a:r>
              <a:rPr lang="es-ES" dirty="0">
                <a:solidFill>
                  <a:schemeClr val="tx2"/>
                </a:solidFill>
              </a:rPr>
              <a:t>Valenzuela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90F35EF-BEF7-4C0E-BB2F-B55B854E6CE6}"/>
              </a:ext>
            </a:extLst>
          </p:cNvPr>
          <p:cNvSpPr txBox="1"/>
          <p:nvPr/>
        </p:nvSpPr>
        <p:spPr>
          <a:xfrm>
            <a:off x="5419950" y="4677458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María</a:t>
            </a:r>
          </a:p>
          <a:p>
            <a:pPr algn="ctr"/>
            <a:r>
              <a:rPr lang="es-ES" dirty="0" err="1">
                <a:solidFill>
                  <a:schemeClr val="tx2"/>
                </a:solidFill>
              </a:rPr>
              <a:t>Ozámiz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E9892A3-1E76-4E07-9C1E-46DBDF1F70B0}"/>
              </a:ext>
            </a:extLst>
          </p:cNvPr>
          <p:cNvSpPr txBox="1"/>
          <p:nvPr/>
        </p:nvSpPr>
        <p:spPr>
          <a:xfrm>
            <a:off x="7625175" y="4677459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María José</a:t>
            </a:r>
          </a:p>
          <a:p>
            <a:pPr algn="ctr"/>
            <a:r>
              <a:rPr lang="es-ES" dirty="0">
                <a:solidFill>
                  <a:schemeClr val="tx2"/>
                </a:solidFill>
              </a:rPr>
              <a:t>Plaza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779637-AA39-4756-8976-37D26D7F1E49}"/>
              </a:ext>
            </a:extLst>
          </p:cNvPr>
          <p:cNvSpPr txBox="1"/>
          <p:nvPr/>
        </p:nvSpPr>
        <p:spPr>
          <a:xfrm>
            <a:off x="9799283" y="4695825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/>
                </a:solidFill>
              </a:rPr>
              <a:t>Sandra</a:t>
            </a:r>
          </a:p>
          <a:p>
            <a:pPr algn="ctr"/>
            <a:r>
              <a:rPr lang="es-ES" dirty="0">
                <a:solidFill>
                  <a:schemeClr val="tx2"/>
                </a:solidFill>
              </a:rPr>
              <a:t>Tapia</a:t>
            </a:r>
          </a:p>
        </p:txBody>
      </p:sp>
    </p:spTree>
    <p:extLst>
      <p:ext uri="{BB962C8B-B14F-4D97-AF65-F5344CB8AC3E}">
        <p14:creationId xmlns:p14="http://schemas.microsoft.com/office/powerpoint/2010/main" val="150756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D61EDF8-5068-48D1-82CF-AF890020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925" y="1033462"/>
            <a:ext cx="4038600" cy="44525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325"/>
          </a:xfrm>
        </p:spPr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ADE4E-522E-4D8E-8AA7-154A49DB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3075"/>
            <a:ext cx="3686175" cy="4876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Web completa con diseño </a:t>
            </a:r>
            <a:r>
              <a:rPr lang="es-ES" dirty="0" err="1"/>
              <a:t>responsive</a:t>
            </a:r>
            <a:r>
              <a:rPr lang="es-ES" dirty="0"/>
              <a:t> (</a:t>
            </a:r>
            <a:r>
              <a:rPr lang="es-ES" i="1" dirty="0" err="1"/>
              <a:t>mobile</a:t>
            </a:r>
            <a:r>
              <a:rPr lang="es-ES" i="1" dirty="0"/>
              <a:t> </a:t>
            </a:r>
            <a:r>
              <a:rPr lang="es-ES" i="1" dirty="0" err="1"/>
              <a:t>first</a:t>
            </a:r>
            <a:r>
              <a:rPr lang="es-ES" i="1" dirty="0"/>
              <a:t>).</a:t>
            </a: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dirty="0"/>
              <a:t>La web debía tener: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Una home con toda la información principal sobre el equipo.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Una página de contacto con un formulario.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74D592-FED7-47B4-A9EC-7F869B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1033462"/>
            <a:ext cx="2000250" cy="41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2F569A53-79F4-4B81-AB07-27DFE2084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1" t="19148" r="2128" b="20745"/>
          <a:stretch/>
        </p:blipFill>
        <p:spPr>
          <a:xfrm>
            <a:off x="1085017" y="1536107"/>
            <a:ext cx="6643000" cy="415877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325"/>
          </a:xfrm>
        </p:spPr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Tecnologías y herramientas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EC54863-D2DD-4E8D-8AA7-A74DC0023261}"/>
              </a:ext>
            </a:extLst>
          </p:cNvPr>
          <p:cNvGrpSpPr/>
          <p:nvPr/>
        </p:nvGrpSpPr>
        <p:grpSpPr>
          <a:xfrm>
            <a:off x="1581150" y="2061092"/>
            <a:ext cx="5407921" cy="3135426"/>
            <a:chOff x="2714625" y="1969974"/>
            <a:chExt cx="6384121" cy="3633788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6271EF5-7D9F-4622-A96A-E84FDE59E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54" t="11247" r="14334" b="11340"/>
            <a:stretch/>
          </p:blipFill>
          <p:spPr>
            <a:xfrm>
              <a:off x="2714625" y="3877042"/>
              <a:ext cx="1047750" cy="1140597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E9B7F64-840E-4B35-B284-B27F85038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66" t="4248" r="7000" b="6999"/>
            <a:stretch/>
          </p:blipFill>
          <p:spPr>
            <a:xfrm>
              <a:off x="5394449" y="3387125"/>
              <a:ext cx="1038225" cy="1067313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A26210C0-50A1-4CF1-90F0-3179351D7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326" t="1824" r="23910"/>
            <a:stretch/>
          </p:blipFill>
          <p:spPr>
            <a:xfrm>
              <a:off x="4392786" y="4486370"/>
              <a:ext cx="1122189" cy="1117392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4CC8146-FF2E-4EFC-A953-8A764E8B1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891" t="5884" r="24220" b="749"/>
            <a:stretch/>
          </p:blipFill>
          <p:spPr>
            <a:xfrm>
              <a:off x="4258508" y="2699267"/>
              <a:ext cx="864092" cy="1650216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99DF17F3-3F82-4576-AEB2-CA37DF8F7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81" t="9996" r="13998" b="6999"/>
            <a:stretch/>
          </p:blipFill>
          <p:spPr>
            <a:xfrm>
              <a:off x="7976557" y="3237378"/>
              <a:ext cx="1122189" cy="1272124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FE2F183E-15B2-41D5-9C9C-DABB3BD35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7183" y="4716977"/>
              <a:ext cx="1275592" cy="777800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0D887853-5E0D-485F-BC45-8518B3B3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32674" y="1969974"/>
              <a:ext cx="1689872" cy="126740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8791E863-1F2B-462C-9633-B38B57CD0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39" t="4999" r="4217" b="3001"/>
            <a:stretch/>
          </p:blipFill>
          <p:spPr>
            <a:xfrm>
              <a:off x="6814430" y="3478717"/>
              <a:ext cx="696372" cy="693024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18B89430-6AF2-47AD-B248-41BE08749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4408" t="18127" r="25061" b="17667"/>
            <a:stretch/>
          </p:blipFill>
          <p:spPr>
            <a:xfrm>
              <a:off x="7008305" y="4413080"/>
              <a:ext cx="1187944" cy="1132098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DB541F3-0D63-4D02-AF2D-2EDAC29CC5A1}"/>
              </a:ext>
            </a:extLst>
          </p:cNvPr>
          <p:cNvGrpSpPr/>
          <p:nvPr/>
        </p:nvGrpSpPr>
        <p:grpSpPr>
          <a:xfrm>
            <a:off x="7809267" y="3661905"/>
            <a:ext cx="4119941" cy="2927432"/>
            <a:chOff x="7809267" y="3661905"/>
            <a:chExt cx="4119941" cy="2927432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1A034C7-9589-4212-98D9-59179D2C3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8" t="20711" r="1842" b="21131"/>
            <a:stretch/>
          </p:blipFill>
          <p:spPr>
            <a:xfrm flipH="1">
              <a:off x="7809267" y="3661905"/>
              <a:ext cx="4119941" cy="2927432"/>
            </a:xfrm>
            <a:prstGeom prst="rect">
              <a:avLst/>
            </a:prstGeom>
          </p:spPr>
        </p:pic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7EC8B38D-4B58-4A08-A5E9-C42D1929F0D1}"/>
                </a:ext>
              </a:extLst>
            </p:cNvPr>
            <p:cNvGrpSpPr/>
            <p:nvPr/>
          </p:nvGrpSpPr>
          <p:grpSpPr>
            <a:xfrm>
              <a:off x="8813984" y="4114259"/>
              <a:ext cx="2471892" cy="2192500"/>
              <a:chOff x="8813984" y="4114259"/>
              <a:chExt cx="2471892" cy="219250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DC4CADD8-8B2C-4D51-99EF-4F6FE0CE7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1527" r="21981"/>
              <a:stretch/>
            </p:blipFill>
            <p:spPr>
              <a:xfrm>
                <a:off x="8813984" y="4114259"/>
                <a:ext cx="978117" cy="972103"/>
              </a:xfrm>
              <a:prstGeom prst="rect">
                <a:avLst/>
              </a:prstGeom>
            </p:spPr>
          </p:pic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B0B185AC-D104-4AA4-B7A7-A7430A9A42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3288"/>
              <a:stretch/>
            </p:blipFill>
            <p:spPr>
              <a:xfrm>
                <a:off x="10307759" y="4826478"/>
                <a:ext cx="978117" cy="1011371"/>
              </a:xfrm>
              <a:prstGeom prst="rect">
                <a:avLst/>
              </a:prstGeom>
            </p:spPr>
          </p:pic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37071A6B-A98D-4CC8-8ECD-926DFF7BA5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4668" t="4356" r="5053" b="5690"/>
              <a:stretch/>
            </p:blipFill>
            <p:spPr>
              <a:xfrm>
                <a:off x="8891120" y="5332163"/>
                <a:ext cx="978117" cy="9745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358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33437"/>
            <a:ext cx="9601200" cy="695325"/>
          </a:xfrm>
        </p:spPr>
        <p:txBody>
          <a:bodyPr>
            <a:normAutofit/>
          </a:bodyPr>
          <a:lstStyle/>
          <a:p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conseguimos</a:t>
            </a:r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ADE4E-522E-4D8E-8AA7-154A49DB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9264"/>
            <a:ext cx="9601200" cy="4648199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Darnos a conocer como equipo.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Ofrecer una muestra del trabajo que podemos hacer.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Abrir una línea de comunicación con posibles clientes.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68DAAA-6293-4981-82BD-FDEE4BC8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900488"/>
            <a:ext cx="5819775" cy="25773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11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ón de pantalla 5">
            <a:hlinkClick r:id="" action="ppaction://media"/>
            <a:extLst>
              <a:ext uri="{FF2B5EF4-FFF2-40B4-BE49-F238E27FC236}">
                <a16:creationId xmlns:a16="http://schemas.microsoft.com/office/drawing/2014/main" id="{91BF6F2A-8C26-4C7E-96C1-7674F9C70F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205.89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496" y="271462"/>
            <a:ext cx="10462804" cy="57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325"/>
          </a:xfrm>
        </p:spPr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Organización del equipo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ADE4E-522E-4D8E-8AA7-154A49DB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3075"/>
            <a:ext cx="9601200" cy="4876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“</a:t>
            </a:r>
            <a:r>
              <a:rPr lang="es-ES" i="1" dirty="0" err="1"/>
              <a:t>Pair</a:t>
            </a:r>
            <a:r>
              <a:rPr lang="es-ES" i="1" dirty="0"/>
              <a:t>” </a:t>
            </a:r>
            <a:r>
              <a:rPr lang="es-ES" dirty="0" err="1"/>
              <a:t>programming</a:t>
            </a:r>
            <a:r>
              <a:rPr lang="es-ES" dirty="0"/>
              <a:t> a 5, maximizando el aprendizaje de todas y compartiendo conocimientos.</a:t>
            </a:r>
            <a:r>
              <a:rPr lang="es-ES" i="1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para conocernos mejor.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err="1"/>
              <a:t>Daily</a:t>
            </a:r>
            <a:r>
              <a:rPr lang="es-ES" dirty="0"/>
              <a:t> meetings para poner en común los avances o retos a resolver.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4C86530-4C66-4B8A-B64E-FD1C1A7F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662362"/>
            <a:ext cx="4762500" cy="26765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D70CE4-B140-449A-B602-D7683A02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3662363"/>
            <a:ext cx="4762500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325"/>
          </a:xfrm>
        </p:spPr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ADE4E-522E-4D8E-8AA7-154A49DB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3075"/>
            <a:ext cx="9601200" cy="4876799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Trabajar con ramas en Git.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err="1"/>
              <a:t>Merges</a:t>
            </a:r>
            <a:r>
              <a:rPr lang="es-ES" dirty="0"/>
              <a:t> y migración.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Diferentes ritmos de aprendizaje.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C0AA4A-2D2D-4E85-9D66-BC5F254D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6" y="1743075"/>
            <a:ext cx="5936116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7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461C1-6B00-4D1D-BF38-F0D725B4C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325"/>
          </a:xfrm>
        </p:spPr>
        <p:txBody>
          <a:bodyPr/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ADE4E-522E-4D8E-8AA7-154A49DB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6400"/>
            <a:ext cx="9601200" cy="4876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Aprendizaje técnico.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Entorno de trabajo en remoto.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err="1"/>
              <a:t>Soft</a:t>
            </a:r>
            <a:r>
              <a:rPr lang="es-ES" dirty="0"/>
              <a:t> </a:t>
            </a:r>
            <a:r>
              <a:rPr lang="es-ES" dirty="0" err="1"/>
              <a:t>skills</a:t>
            </a:r>
            <a:r>
              <a:rPr lang="es-ES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828A49-890C-4098-BC84-9364AAC9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244" y="2819400"/>
            <a:ext cx="5243511" cy="34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9506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Personalizados 2">
      <a:dk1>
        <a:srgbClr val="000000"/>
      </a:dk1>
      <a:lt1>
        <a:srgbClr val="FFFFFF"/>
      </a:lt1>
      <a:dk2>
        <a:srgbClr val="099D8D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161</Words>
  <Application>Microsoft Office PowerPoint</Application>
  <PresentationFormat>Panorámica</PresentationFormat>
  <Paragraphs>38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Franklin Gothic Book</vt:lpstr>
      <vt:lpstr>Wingdings</vt:lpstr>
      <vt:lpstr>Recorte</vt:lpstr>
      <vt:lpstr>Savages  Proyecto equipo 3</vt:lpstr>
      <vt:lpstr>Savages, ¿quiénes somos…?</vt:lpstr>
      <vt:lpstr>Requisitos</vt:lpstr>
      <vt:lpstr>Tecnologías y herramientas</vt:lpstr>
      <vt:lpstr>¿Qué conseguimos?</vt:lpstr>
      <vt:lpstr>Presentación de PowerPoint</vt:lpstr>
      <vt:lpstr>Organización del equipo</vt:lpstr>
      <vt:lpstr>Retos</vt:lpstr>
      <vt:lpstr>Logros</vt:lpstr>
      <vt:lpstr>Disfruta del camino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Savages  Proyecto equipo 3</dc:title>
  <dc:creator>Maria José Plaza</dc:creator>
  <cp:lastModifiedBy>Sandra Tapia Nieto</cp:lastModifiedBy>
  <cp:revision>19</cp:revision>
  <dcterms:created xsi:type="dcterms:W3CDTF">2020-06-17T11:52:51Z</dcterms:created>
  <dcterms:modified xsi:type="dcterms:W3CDTF">2020-06-17T15:57:54Z</dcterms:modified>
</cp:coreProperties>
</file>